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27"/>
  </p:notesMasterIdLst>
  <p:sldIdLst>
    <p:sldId id="256" r:id="rId2"/>
    <p:sldId id="281" r:id="rId3"/>
    <p:sldId id="282" r:id="rId4"/>
    <p:sldId id="283" r:id="rId5"/>
    <p:sldId id="284" r:id="rId6"/>
    <p:sldId id="275" r:id="rId7"/>
    <p:sldId id="285" r:id="rId8"/>
    <p:sldId id="280" r:id="rId9"/>
    <p:sldId id="257" r:id="rId10"/>
    <p:sldId id="260" r:id="rId11"/>
    <p:sldId id="287" r:id="rId12"/>
    <p:sldId id="286" r:id="rId13"/>
    <p:sldId id="271" r:id="rId14"/>
    <p:sldId id="270" r:id="rId15"/>
    <p:sldId id="272" r:id="rId16"/>
    <p:sldId id="269" r:id="rId17"/>
    <p:sldId id="273" r:id="rId18"/>
    <p:sldId id="274" r:id="rId19"/>
    <p:sldId id="289" r:id="rId20"/>
    <p:sldId id="290" r:id="rId21"/>
    <p:sldId id="291" r:id="rId22"/>
    <p:sldId id="277" r:id="rId23"/>
    <p:sldId id="279" r:id="rId24"/>
    <p:sldId id="278" r:id="rId25"/>
    <p:sldId id="28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60" autoAdjust="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80480-5416-4777-86F7-8979ACDB4594}" type="datetimeFigureOut">
              <a:rPr lang="ru-RU" smtClean="0"/>
              <a:pPr/>
              <a:t>23.08.2013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E9236-0F47-43EB-81DB-9FEB2F41EB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0564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9236-0F47-43EB-81DB-9FEB2F41EB5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DF267-06AE-4C02-93B1-520654528440}" type="datetime1">
              <a:rPr lang="ru-RU" smtClean="0"/>
              <a:pPr/>
              <a:t>23.08.2013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EDDF1-735E-40BF-835E-9CC6A95D5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BBCE-9BC5-4E4D-AA45-527CFBD0898F}" type="datetime1">
              <a:rPr lang="ru-RU" smtClean="0"/>
              <a:pPr/>
              <a:t>23.08.2013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EDDF1-735E-40BF-835E-9CC6A95D5D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E3FCF-51C0-4CFF-B262-D515874ECBFC}" type="datetime1">
              <a:rPr lang="ru-RU" smtClean="0"/>
              <a:pPr/>
              <a:t>23.08.2013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EDDF1-735E-40BF-835E-9CC6A95D5D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1240-CC21-42DC-9C19-D30F22D9A1A7}" type="datetime1">
              <a:rPr lang="ru-RU" smtClean="0"/>
              <a:pPr/>
              <a:t>23.08.2013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EDDF1-735E-40BF-835E-9CC6A95D5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4687-8337-4EBD-9F20-662D93C1BE7B}" type="datetime1">
              <a:rPr lang="ru-RU" smtClean="0"/>
              <a:pPr/>
              <a:t>23.08.2013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EDDF1-735E-40BF-835E-9CC6A95D5D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16879-5D9E-4561-A243-DCF7BE1357FF}" type="datetime1">
              <a:rPr lang="ru-RU" smtClean="0"/>
              <a:pPr/>
              <a:t>23.08.2013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EDDF1-735E-40BF-835E-9CC6A95D5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2645-C6E4-4FD6-86E9-4790FDB27BD0}" type="datetime1">
              <a:rPr lang="ru-RU" smtClean="0"/>
              <a:pPr/>
              <a:t>23.08.2013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EDDF1-735E-40BF-835E-9CC6A95D5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61C6-696D-4518-A9C0-F1E571918B26}" type="datetime1">
              <a:rPr lang="ru-RU" smtClean="0"/>
              <a:pPr/>
              <a:t>23.08.2013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EDDF1-735E-40BF-835E-9CC6A95D5D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1F63D-275D-49F5-90C1-9FADE33C4908}" type="datetime1">
              <a:rPr lang="ru-RU" smtClean="0"/>
              <a:pPr/>
              <a:t>23.08.2013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EDDF1-735E-40BF-835E-9CC6A95D5D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9407-B04F-4229-A4C9-37EA566164E4}" type="datetime1">
              <a:rPr lang="ru-RU" smtClean="0"/>
              <a:pPr/>
              <a:t>23.08.2013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EDDF1-735E-40BF-835E-9CC6A95D5D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3031-18D2-4349-A6E4-D24F109799DA}" type="datetime1">
              <a:rPr lang="ru-RU" smtClean="0"/>
              <a:pPr/>
              <a:t>23.08.2013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EDDF1-735E-40BF-835E-9CC6A95D5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D5DFBC9-18D2-4E9D-941A-52B9C2551EFE}" type="datetime1">
              <a:rPr lang="ru-RU" smtClean="0"/>
              <a:pPr/>
              <a:t>23.08.2013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CDEDDF1-735E-40BF-835E-9CC6A95D5D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 flipV="1">
            <a:off x="671" y="0"/>
            <a:ext cx="9144000" cy="256490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9999">
                <a:schemeClr val="bg1"/>
              </a:gs>
              <a:gs pos="7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4797152"/>
            <a:ext cx="9144000" cy="206084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9999">
                <a:schemeClr val="bg1"/>
              </a:gs>
              <a:gs pos="7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3" y="200132"/>
            <a:ext cx="1152125" cy="1550608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31841" y="2060848"/>
            <a:ext cx="2880317" cy="4140000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1</a:t>
            </a:fld>
            <a:endParaRPr lang="ru-RU" dirty="0"/>
          </a:p>
        </p:txBody>
      </p:sp>
      <p:pic>
        <p:nvPicPr>
          <p:cNvPr id="2" name="Picture 2" descr="C:\Users\Chekunova\Documents\RABC_UAE_2012\CD 4\Обложка-4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2358934" cy="12766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Chekunova\Documents\RABC_UAE_2012\CD 4\Обложка-4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5066" y="5581327"/>
            <a:ext cx="2358934" cy="12766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ekunova\Documents\RABC_UAE_2012\CD 4\Обложка-4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959" y="6381328"/>
            <a:ext cx="1142079" cy="4490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200132"/>
            <a:ext cx="74318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Культурно-паломническая поездка в юбилейный год 1025-летия Российской государственности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«Камчатка»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28 июля — 12 августа 2013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года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820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10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38483" y="4799394"/>
            <a:ext cx="3933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Стенд перед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кают-кампанией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 информацией о полководцах русской армии и флота: Петр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Ф. Ушаков, П. Нахимов, Г. Жуков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485" y="1509728"/>
            <a:ext cx="4875011" cy="320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3" y="1510884"/>
            <a:ext cx="3942855" cy="32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10449" y="4786322"/>
            <a:ext cx="4790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«Боевой листок» для экипажа с Обращением к морякам-подводникам командира дивизии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591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11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42910" y="3383821"/>
            <a:ext cx="400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Запись в книгу почетных гостей, пожелания от Фонда Андрея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Боголюбского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 достойном служении Родине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C:\Users\Admin\Documents\_DSC15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00834"/>
            <a:ext cx="3829219" cy="6300000"/>
          </a:xfrm>
          <a:prstGeom prst="rect">
            <a:avLst/>
          </a:prstGeom>
          <a:noFill/>
        </p:spPr>
      </p:pic>
      <p:pic>
        <p:nvPicPr>
          <p:cNvPr id="1026" name="Picture 2" descr="C:\Users\Admin\Documents\_DSC15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322" y="857232"/>
            <a:ext cx="1633029" cy="2500330"/>
          </a:xfrm>
          <a:prstGeom prst="rect">
            <a:avLst/>
          </a:prstGeom>
          <a:noFill/>
        </p:spPr>
      </p:pic>
      <p:pic>
        <p:nvPicPr>
          <p:cNvPr id="1027" name="Picture 3" descr="C:\Users\Admin\Documents\_DSC148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4263932"/>
            <a:ext cx="3976715" cy="2236902"/>
          </a:xfrm>
          <a:prstGeom prst="rect">
            <a:avLst/>
          </a:prstGeom>
          <a:noFill/>
        </p:spPr>
      </p:pic>
      <p:pic>
        <p:nvPicPr>
          <p:cNvPr id="3" name="Picture 2" descr="C:\Users\Admin\Documents\_DSC148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4612" y="214290"/>
            <a:ext cx="1782000" cy="316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6243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12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42844" y="6162280"/>
            <a:ext cx="885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Раздача иконок Архистратига Михаила с псалмом 90 морякам-подводникам Тихоокеанского флота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C:\Users\Admin\Documents\_DSC14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1000108"/>
            <a:ext cx="4482023" cy="2520000"/>
          </a:xfrm>
          <a:prstGeom prst="rect">
            <a:avLst/>
          </a:prstGeom>
          <a:noFill/>
        </p:spPr>
      </p:pic>
      <p:pic>
        <p:nvPicPr>
          <p:cNvPr id="53251" name="Picture 3" descr="C:\Users\Admin\Documents\_DSC149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1174" y="3643314"/>
            <a:ext cx="4482023" cy="2520000"/>
          </a:xfrm>
          <a:prstGeom prst="rect">
            <a:avLst/>
          </a:prstGeom>
          <a:noFill/>
        </p:spPr>
      </p:pic>
      <p:pic>
        <p:nvPicPr>
          <p:cNvPr id="4098" name="Picture 2" descr="C:\Users\Admin\Documents\_DSC149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478" y="1000107"/>
            <a:ext cx="3665456" cy="25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6243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13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56108" y="5118283"/>
            <a:ext cx="6054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Памятник подводникам,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погибшим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Великой Отечественной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войне,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Вилючинске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3060" y="5118283"/>
            <a:ext cx="2689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Члены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Фонда у Памятника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подводникам, погибшим в Великой Отечественной войне, в г.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Вилючинске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60" y="1052736"/>
            <a:ext cx="2689453" cy="4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08" y="1074272"/>
            <a:ext cx="6054510" cy="4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08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14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5322694"/>
            <a:ext cx="8777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Военный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госпиталь с самым современным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медицинским оборудованием в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Вилючинск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Chekunova\Documents\ФОНД АБ\фото камчатка\IMG_23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24" y="1303928"/>
            <a:ext cx="2890470" cy="3853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Chekunova\Downloads\DSC031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3246"/>
            <a:ext cx="5804333" cy="38539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0603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15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07506" y="3501008"/>
            <a:ext cx="4404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Детский сад в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Вилючинск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Chekunova\Documents\ФОНД АБ\фото камчатка\IMG_23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63" y="980728"/>
            <a:ext cx="3360230" cy="25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hekunova\Documents\ФОНД АБ\фото камчатка\IMG_23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109" y="980728"/>
            <a:ext cx="3360230" cy="25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31952" y="3509002"/>
            <a:ext cx="4404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Дом культуры в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Вилючинск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Chekunova\Documents\ФОНД АБ\фото камчатка\IMG_23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65" y="3830190"/>
            <a:ext cx="3360228" cy="25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0001" y="6330806"/>
            <a:ext cx="3360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Дворец спорта в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Вилючинск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 descr="C:\Users\Chekunova\Downloads\DSC0316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33056"/>
            <a:ext cx="3501813" cy="23245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03342" y="6309320"/>
            <a:ext cx="3360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Ледовый каток в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Вилючинск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426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16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4941168"/>
            <a:ext cx="8784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Экспонат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Музея подводных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лодок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Вилючинске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hekunova\Documents\ФОНД АБ\фото камчатка\IMG_23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4310"/>
            <a:ext cx="4320479" cy="3240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Chekunova\Documents\ФОНД АБ\фото камчатка\IMG_23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44310"/>
            <a:ext cx="4320294" cy="32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1931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17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259632" y="5898758"/>
            <a:ext cx="6624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Герои-подводники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Тихоокеанского флота</a:t>
            </a: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Chekunova\Documents\ФОНД АБ\фото камчатка\IMG_23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891935"/>
            <a:ext cx="6624735" cy="4968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102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18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5517232"/>
            <a:ext cx="8784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Медаль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музею подводных лодок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Вилючинске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Президента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В. В. Путина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Chekunova\Documents\ФОНД АБ\фото камчатка\IMG_23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5224"/>
            <a:ext cx="3104789" cy="41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Chekunova\Documents\ФОНД АБ\фото камчатка\IMG_23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05224"/>
            <a:ext cx="5520375" cy="41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8291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19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5386488"/>
            <a:ext cx="8784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Детские работы, выставленные в музее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подводных лодок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Вилючинске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Documents\Attachments_ngont2010@yandex.ru_2013-08-23_23-27-14\IMG_23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113" y="1571612"/>
            <a:ext cx="2753813" cy="3672000"/>
          </a:xfrm>
          <a:prstGeom prst="rect">
            <a:avLst/>
          </a:prstGeom>
          <a:noFill/>
        </p:spPr>
      </p:pic>
      <p:pic>
        <p:nvPicPr>
          <p:cNvPr id="5123" name="Picture 3" descr="C:\Users\Admin\Documents\Attachments_ngont2010@yandex.ru_2013-08-23_23-27-14\IMG_238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1571612"/>
            <a:ext cx="2753813" cy="3672000"/>
          </a:xfrm>
          <a:prstGeom prst="rect">
            <a:avLst/>
          </a:prstGeom>
          <a:noFill/>
        </p:spPr>
      </p:pic>
      <p:pic>
        <p:nvPicPr>
          <p:cNvPr id="5124" name="Picture 4" descr="C:\Users\Admin\Documents\Attachments_ngont2010@yandex.ru_2013-08-23_23-27-14\IMG_238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1571612"/>
            <a:ext cx="2753813" cy="36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8291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2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57158" y="214290"/>
            <a:ext cx="842968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НАША ПРАВОСЛАВНАЯ  КАМЧАТКА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3600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 августе  Фонд Андрея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Боголюбского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 в составе Президента - Ольги Тюриной, вице-президента  Елены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Гильмановой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, членов Президиума  -  Натальи Гонтовой и Павла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Безукладичного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посетили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Камчатку.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3600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время поездки были проведены встречи с о священнослужителями и моряками-подводниками в г.Петропавловск-Камчатский , г.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Вилючинск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п. Рыбачий.</a:t>
            </a:r>
          </a:p>
          <a:p>
            <a:pPr indent="3600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 время 9 часового перелета из Москвы на Камчатку, который состоялся  28 июля - в день празднования  1025 крещения Руси, были прочитаны  акафисты: Святому великому   князю Владимиру, Матери Божией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Песчанской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Святителю Николаю Чудотворцу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Мирликийскому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Святому великому  князю Андрею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Боголюбскому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Таким образом, получился воздушный Крестный ход над огромной территорией нашей страны.   </a:t>
            </a:r>
          </a:p>
          <a:p>
            <a:pPr indent="3600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данную поездку было получено благословения духовника руководства Фонда </a:t>
            </a:r>
          </a:p>
          <a:p>
            <a:pPr indent="3600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архимандрита Петра ( Кучера), который поручил фонду  раздать морякам –подводникам Тихоокеанского флота  карманные иконки  Архистратига Михаила с псалмом 90 на оборотной стороне, иконы  для транспорта  с образом Господа и большую икону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Песчанской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Божией Матери для создания походных  хоругви  со схемой их установления, а также  обращения к командирам. </a:t>
            </a:r>
          </a:p>
          <a:p>
            <a:pPr indent="3600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Прибыв на Камчатку, руководители встретились  с отцом  Олегом ( Артемовым )  - помощником командира дивизии атомных подводных лодок стратегического назначения , штатным священником дивизии, который непосредственно участвует и в боевых походах, и в жизни своих подопечных на берегу. Отец Олег рассказал об основных проблемах, которые существуют у моряков: семейные неурядицы в связи с долгим отсутствием дома, курение, сквернословие, отсутствие   духовной  литературы в нужном объеме и по определенным тематикам. Сейчас во флоте  наметились позитивные тенденции по распространению и укреплению православной веры: в штат вводятся священники, на подводных лодках устанавливаются походные иконостасы,  проводится работа по духовному воспитанию среди моряков. В  последнем походе  на лодке  отец Олег  крестил трех моряков. Фонд, в свою очередь, выразил   готовность  снабжать моряков-подводников духовной литературой, направленной на борьбу с пороками курения, сквернословия , а также на укрепления семей моряков и их духа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647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20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5517232"/>
            <a:ext cx="8784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Президент фонда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Андрея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Боголюбского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О. А. Тюрина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делает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запись в книге почетных гостей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музея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ocuments\Attachments_ngont2010@yandex.ru_2013-08-23_23-27-14\IMG_23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328" y="1214422"/>
            <a:ext cx="3104788" cy="4140000"/>
          </a:xfrm>
          <a:prstGeom prst="rect">
            <a:avLst/>
          </a:prstGeom>
          <a:noFill/>
        </p:spPr>
      </p:pic>
      <p:pic>
        <p:nvPicPr>
          <p:cNvPr id="6148" name="Picture 4" descr="C:\Users\Admin\Documents\Attachments_ngont2010@yandex.ru_2013-08-23_23-27-14\IMG_239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9342" y="1217826"/>
            <a:ext cx="5520376" cy="41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8291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21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2844" y="5241209"/>
            <a:ext cx="8837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Члены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фонда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настоятелем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Храма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честь св.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блгв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князя Александра Невского в Петропавловске-Камчатском протоиереем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Василием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Гончаром) —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руководителем епархиального отдела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взаимодействию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Вооруженными Силами и правоохранительными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учреждениями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Chekunova\Documents\ФОНД АБ\Attachments_ngont2010@yandex.ru_2013-08-23_14-59-06\DSC032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1357298"/>
            <a:ext cx="5800423" cy="385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357298"/>
            <a:ext cx="2871489" cy="38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1755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22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9513" y="5273913"/>
            <a:ext cx="2825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Икона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Божией матери Порт-Артурская, которая Крестным ходом обошла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все морские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границы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России,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храме Александра Невского</a:t>
            </a: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Chekunova\Documents\ФОНД АБ\Attachments_ngont2010@yandex.ru_2013-08-23_14-59-06\DSC032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26" y="980728"/>
            <a:ext cx="2844959" cy="428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Chekunova\Documents\ФОНД АБ\Attachments_ngont2010@yandex.ru_2013-08-23_14-59-06\DSC032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80727"/>
            <a:ext cx="2844960" cy="428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31840" y="5282623"/>
            <a:ext cx="282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Икона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святого Федора Ушакова в храме Александра Невского</a:t>
            </a:r>
          </a:p>
        </p:txBody>
      </p:sp>
      <p:pic>
        <p:nvPicPr>
          <p:cNvPr id="11268" name="Picture 4" descr="C:\Users\Chekunova\Documents\ФОНД АБ\Attachments_ngont2010@yandex.ru_2013-08-23_14-59-06\DSC032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529" y="980728"/>
            <a:ext cx="2844959" cy="428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39316" y="5262299"/>
            <a:ext cx="282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Икона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св.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блгв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князя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Александра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Невского 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храме Александра Невского</a:t>
            </a:r>
          </a:p>
        </p:txBody>
      </p:sp>
    </p:spTree>
    <p:extLst>
      <p:ext uri="{BB962C8B-B14F-4D97-AF65-F5344CB8AC3E}">
        <p14:creationId xmlns="" xmlns:p14="http://schemas.microsoft.com/office/powerpoint/2010/main" val="275854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23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60031" y="5273913"/>
            <a:ext cx="3456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Икона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Святителя Николая Чудотворца в храме Александра Невского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сделанная вручную 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мехом нерпы,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расшитая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золотом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жемчугом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Chekunova\Documents\ФОНД АБ\фото камчатка\IMG_24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90" y="1052735"/>
            <a:ext cx="4123450" cy="54983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2107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24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9513" y="4436792"/>
            <a:ext cx="4336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Информация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Храме Александра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Невского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подвиге наших солдат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4008" y="4436792"/>
            <a:ext cx="4336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Памятник павшим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боях за Курильские острова</a:t>
            </a: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Chekunova\Documents\ФОНД АБ\Attachments_ngont2010@yandex.ru_2013-08-23_14-59-06\DSC032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58280"/>
            <a:ext cx="4334525" cy="2878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Chekunova\Documents\ФОНД АБ\Attachments_ngont2010@yandex.ru_2013-08-23_14-59-06\DSC032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64" y="1558281"/>
            <a:ext cx="4334524" cy="2878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1601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25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5630307"/>
            <a:ext cx="8784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Памятная фотография участников поездки у памятника Петра и Павла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11 августа 2013 года (г. Петропавловск-Камчатский)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cuments\DSC032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001" y="749173"/>
            <a:ext cx="7252337" cy="4814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8291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3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57158" y="1168676"/>
            <a:ext cx="842968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Божиему  промыслу и молитвам о. Петра,  участникам фонда были сделаны пропуска  на закрытые территории: на базу военных лодок в п. Рыбачий,  закрытый военный город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Вилючинск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600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 августа в сопровождение заместителя командира дивизии по кадрам, капитана 3 ранга    Бориса Владимировича Курилова  группа  Фонда посетила АПЛ  «Подольск»  с осмотром всех отсеков подлодки и  общением с моряками. Всех очень впечатлило увиденное и, то,  с какой выдержкой проходят службу моряки. АПЛ построена в 70 годы, но надежность системы управления торпедами и реактором до сих пор на высоте. Очень тронул стенд перед  кают- компанией с информацией об  известнейших полководцах  русской армии и флота :  Федоре Ушакове, Михаиле Кутузове, Георгии Жукове , Петре Первом , Дмитрии Донском  и   т д. Привлек также внимание «Боевой листок» для экипажа с Обращением к морякам-подводникам командира дивизии. </a:t>
            </a:r>
          </a:p>
          <a:p>
            <a:pPr indent="3600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После окончания осмотра  и написания в Книгу Почетных Гостей  пожелания от Фонда Андрея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Боголюбского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о достойном служении Родине, были розданы иконки  Архистратига Михаила  с пояснением смысла молитвы на обороте иконки очередной смене моряков ,заступающих на вахту. Президент Фонда  кратко рассказала 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Свято-Боголюбском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монастыре, в котором  любят и молятся о наших воинах, стоящих на дальних  рубежах нашей  страны.</a:t>
            </a:r>
          </a:p>
          <a:p>
            <a:pPr indent="3600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Далее Борис Владимирович показал социальные объекты, построенные по распоряжению Президента и Правительства в последние года : военный госпиталь с современнейшим  оборудованием , детские сады, Ледовый дворец, Центральный Дом Офицеров .</a:t>
            </a:r>
          </a:p>
          <a:p>
            <a:pPr indent="3600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центральном доме офицеров Фонду была проведена экскурсия по музею морского флота.  В музее представлены модели кораблей и яхты, выполненные  детьми и подростками, подарки от посещавших музей  гостей, в т. ч.  и Президента  - Путина В. В .</a:t>
            </a:r>
          </a:p>
          <a:p>
            <a:pPr indent="3600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Фондом оставлена запись в  Гостевой книге с пожеланием  продолжать столь важную просветительскую  работу с молодежью.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647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4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57158" y="1168676"/>
            <a:ext cx="84296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Далее делегация посетила памятник, поставленным погибшим морякам – подводникам  во времена  ВОВ, а также памятник всем погибшим морякам, имена которых написаны   золотыми буквами. Фонду была передана фотография с дарственной надписью, на которой отображена АПЛ и старт торпеды с лодки.</a:t>
            </a:r>
          </a:p>
          <a:p>
            <a:pPr indent="3600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11 августа группа присутствовала на литургии в Храме Александра Невского в Петропавловск - Камчатском. Приход носит два имени  -  Царевича Алексия и Александра Невского. Настоятель Храма – о. Василий (Гончар ) руководитель епархиального  отдела по взаимодействию с Вооруженными силами и правоохранительными учреждениями, благочинный Округа гарнизонных храмов после молебна Царевичу Алексию,  во время проповеди рассказал, что   Камчатка тесно связана с царской семьей. Царевич Алексий был назначен  главой Благотворительного Камчатского  братства  и  к 1916 году это позволило Братству собрать 25 000 рублей серебром, которые пошли на создание школ,  больниц, был создан первый в стране интернат  при содействии митрополита   Нестора  (Анисимов). В те годы была большая смертность детей и церковь не могла пройти мимо беды,  интернат существует до сих пор, но, к сожалению, не носит имя своего создателя. Роль царевича Алексия в освоении Камчатки, распространении  веры, улучшении  условий жизни – огромная. Он, как человек маленький по возрасту, не осознавал и не понимал всего, но как член царской семьи  сыграл большую роль в том, чтобы Камчатка стала такой значимой и известной  по всей России. Именно с этого момента начинается подъем Камчатки и духовный,  и человеческий. Для Фонда это было очень важно узнать это, так как  убиенный некоронованный первый царь Андрей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Боголюбский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убиенный  последний царь Николай Второй поминаются  в один день -  17 июля.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647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5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57158" y="1168676"/>
            <a:ext cx="84296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Далее отцом  Василием   было рассказано  о Порт- Артурской иконе Божией матери , список которой  на   боевом сторожевой корабле 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Магаданец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впервые  прошел Великим Северным Морским путем из Калининграда на Камчатку. Деревянный храм во имя святого  Александра Невского построен по древнерусской технологии без единого гвоздя, рядом начато строительство нового большого  храма, в котором будет нижний предел Цесаревича Алексия. Но, самое главное, что была обретена Божьем промыслом утерянная   более 15 лет назад связь с о. Петром  (Кучером), который  передал  иконки для  военнослужащих и обращение к командирам. Отец Василий подарил фонду   иконы Матери Божьей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Порт-Артурской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600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Далее члены Фонда поклонились  покровителям г.Петропавловск-Камчатский апостолам  Петру и Павлу и,  улетая в Москву, заказали молебен Архистратигу Михаилу в часовни аэропорта. </a:t>
            </a:r>
          </a:p>
          <a:p>
            <a:pPr indent="3600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Мы все были под огромным впечатлением от первозданной природы Камчатки  с ее богатствами, от необыкновенных людей, которые нам встретились. Мы обязательно вернемся !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«…Шепчешь мне: "Мы встретимся, я точно знаю"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Белая луна свечой печально тает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В дымке лёгкой пламенеет росчерк перистый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Терпкая Камчатка, до свидания ! 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Авторы статьи: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Ольга Тюрина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Елена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Гильманова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647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6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42844" y="4857760"/>
            <a:ext cx="885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Встреча с отцом Олегом (Артемовым) — помощником командира дивизии атомных подводных лодок стратегического назначения, штатным священником дивизии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285860"/>
            <a:ext cx="3823085" cy="35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2603" y="1285860"/>
            <a:ext cx="4898553" cy="35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7647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7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07505" y="4581128"/>
            <a:ext cx="4473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Участники поездки у Храма Преподобного Серафима Саровского Чудотворца Петропавловской и Камчатской епархии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Вилючинск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Chekunova\Downloads\DSC031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84570"/>
            <a:ext cx="4391716" cy="291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44009" y="4581128"/>
            <a:ext cx="4391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Храм Преподобного Серафима Саровского Чудотворца Петропавловской и Камчатской епархии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(г.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Вилючинск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050" name="Picture 2" descr="C:\Users\Admin\Documents\DSC0315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571612"/>
            <a:ext cx="4391146" cy="29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647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8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15398" y="4800054"/>
            <a:ext cx="57369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Икона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Серафима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Саровского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Храме Преподобного Серафима Саровского Чудотворца Петропавловской и Камчатской епархии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Вилючинск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Chekunova\Downloads\DSC031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399" y="948404"/>
            <a:ext cx="5736921" cy="38091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1091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164288" y="6416872"/>
            <a:ext cx="1828800" cy="365125"/>
          </a:xfrm>
        </p:spPr>
        <p:txBody>
          <a:bodyPr/>
          <a:lstStyle/>
          <a:p>
            <a:pPr algn="r"/>
            <a:fld id="{9CDEDDF1-735E-40BF-835E-9CC6A95D5DBA}" type="slidenum">
              <a:rPr lang="ru-RU" smtClean="0"/>
              <a:pPr algn="r"/>
              <a:t>9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4383952"/>
            <a:ext cx="4606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Члены Фонда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АПЛ «Подольск»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базе 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Рыбачий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6314" y="4383953"/>
            <a:ext cx="4178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Члены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Фонда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экипажем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АПЛ «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Подольск»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базе 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п. Рыбачий</a:t>
            </a:r>
          </a:p>
        </p:txBody>
      </p:sp>
      <p:pic>
        <p:nvPicPr>
          <p:cNvPr id="8" name="Picture 2" descr="C:\Users\Chekunova\Documents\ВИЗИТКИ\Марина и Наталья - визитки 2011\log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76062" cy="7753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061" y="1740746"/>
            <a:ext cx="4199095" cy="25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Admin\Documents\_DSC14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5" y="1740770"/>
            <a:ext cx="4608001" cy="259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6243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459</TotalTime>
  <Words>1483</Words>
  <Application>Microsoft Office PowerPoint</Application>
  <PresentationFormat>Экран (4:3)</PresentationFormat>
  <Paragraphs>108</Paragraphs>
  <Slides>25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Chekunova</dc:creator>
  <cp:lastModifiedBy>Admin</cp:lastModifiedBy>
  <cp:revision>89</cp:revision>
  <dcterms:created xsi:type="dcterms:W3CDTF">2013-07-16T12:34:22Z</dcterms:created>
  <dcterms:modified xsi:type="dcterms:W3CDTF">2013-08-23T19:50:41Z</dcterms:modified>
</cp:coreProperties>
</file>